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56" r:id="rId3"/>
    <p:sldId id="258" r:id="rId4"/>
    <p:sldId id="257" r:id="rId5"/>
    <p:sldId id="260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0" d="100"/>
          <a:sy n="70" d="100"/>
        </p:scale>
        <p:origin x="66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39CC43-AFCD-4563-A96B-FB2C46390788}" type="datetimeFigureOut">
              <a:rPr lang="en-US" smtClean="0"/>
              <a:t>2/29/2016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315E07-2B7A-44EE-9537-C20F5F31D0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66091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39CC43-AFCD-4563-A96B-FB2C46390788}" type="datetimeFigureOut">
              <a:rPr lang="en-US" smtClean="0"/>
              <a:t>2/29/2016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315E07-2B7A-44EE-9537-C20F5F31D0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84836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39CC43-AFCD-4563-A96B-FB2C46390788}" type="datetimeFigureOut">
              <a:rPr lang="en-US" smtClean="0"/>
              <a:t>2/29/2016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315E07-2B7A-44EE-9537-C20F5F31D0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47785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39CC43-AFCD-4563-A96B-FB2C46390788}" type="datetimeFigureOut">
              <a:rPr lang="en-US" smtClean="0"/>
              <a:t>2/29/2016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315E07-2B7A-44EE-9537-C20F5F31D0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31287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39CC43-AFCD-4563-A96B-FB2C46390788}" type="datetimeFigureOut">
              <a:rPr lang="en-US" smtClean="0"/>
              <a:t>2/29/2016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315E07-2B7A-44EE-9537-C20F5F31D0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22951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39CC43-AFCD-4563-A96B-FB2C46390788}" type="datetimeFigureOut">
              <a:rPr lang="en-US" smtClean="0"/>
              <a:t>2/29/2016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315E07-2B7A-44EE-9537-C20F5F31D0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27661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39CC43-AFCD-4563-A96B-FB2C46390788}" type="datetimeFigureOut">
              <a:rPr lang="en-US" smtClean="0"/>
              <a:t>2/29/2016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315E07-2B7A-44EE-9537-C20F5F31D0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78538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39CC43-AFCD-4563-A96B-FB2C46390788}" type="datetimeFigureOut">
              <a:rPr lang="en-US" smtClean="0"/>
              <a:t>2/29/2016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315E07-2B7A-44EE-9537-C20F5F31D0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70537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39CC43-AFCD-4563-A96B-FB2C46390788}" type="datetimeFigureOut">
              <a:rPr lang="en-US" smtClean="0"/>
              <a:t>2/29/2016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315E07-2B7A-44EE-9537-C20F5F31D0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35611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39CC43-AFCD-4563-A96B-FB2C46390788}" type="datetimeFigureOut">
              <a:rPr lang="en-US" smtClean="0"/>
              <a:t>2/29/2016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315E07-2B7A-44EE-9537-C20F5F31D0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87355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39CC43-AFCD-4563-A96B-FB2C46390788}" type="datetimeFigureOut">
              <a:rPr lang="en-US" smtClean="0"/>
              <a:t>2/29/2016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315E07-2B7A-44EE-9537-C20F5F31D0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38977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39CC43-AFCD-4563-A96B-FB2C46390788}" type="datetimeFigureOut">
              <a:rPr lang="en-US" smtClean="0"/>
              <a:t>2/29/2016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315E07-2B7A-44EE-9537-C20F5F31D0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90250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e dessin de presse a été réalisé par Jacques Azam.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9117" y="235877"/>
            <a:ext cx="9758149" cy="651592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3466276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7797" y="232012"/>
            <a:ext cx="8940648" cy="372527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914400" y="4285397"/>
            <a:ext cx="1093185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800" b="1" dirty="0" smtClean="0"/>
              <a:t>Il faut combien de jours </a:t>
            </a:r>
            <a:r>
              <a:rPr lang="fr-FR" sz="4800" b="1" dirty="0" smtClean="0">
                <a:solidFill>
                  <a:srgbClr val="FF0000"/>
                </a:solidFill>
              </a:rPr>
              <a:t>pour que</a:t>
            </a:r>
            <a:r>
              <a:rPr lang="fr-FR" sz="4800" b="1" dirty="0" smtClean="0"/>
              <a:t> la Terre </a:t>
            </a:r>
            <a:r>
              <a:rPr lang="fr-FR" sz="4800" b="1" dirty="0" smtClean="0">
                <a:solidFill>
                  <a:srgbClr val="FF0000"/>
                </a:solidFill>
              </a:rPr>
              <a:t>fasse</a:t>
            </a:r>
            <a:r>
              <a:rPr lang="fr-FR" sz="4800" b="1" dirty="0" smtClean="0"/>
              <a:t> un tour du soleil? </a:t>
            </a:r>
            <a:endParaRPr lang="fr-FR" sz="4800" b="1" dirty="0"/>
          </a:p>
        </p:txBody>
      </p:sp>
    </p:spTree>
    <p:extLst>
      <p:ext uri="{BB962C8B-B14F-4D97-AF65-F5344CB8AC3E}">
        <p14:creationId xmlns:p14="http://schemas.microsoft.com/office/powerpoint/2010/main" val="28617402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8144444" y="1074319"/>
            <a:ext cx="3892882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800" b="1" dirty="0" smtClean="0"/>
              <a:t>Qui a choisi les noms du mois sur notre calendrier?</a:t>
            </a:r>
            <a:endParaRPr lang="fr-FR" sz="4800" b="1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534" y="0"/>
            <a:ext cx="7953375" cy="6019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241705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8048909" y="473817"/>
            <a:ext cx="3892882" cy="60016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800" b="1" dirty="0" smtClean="0"/>
              <a:t>Dans le calendrier original de Jules César, il y avait combien de jours dans une année?</a:t>
            </a:r>
            <a:endParaRPr lang="fr-FR" sz="4800" b="1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534" y="0"/>
            <a:ext cx="7953375" cy="6019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649438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8048909" y="473817"/>
            <a:ext cx="3892882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800" b="1" dirty="0" smtClean="0"/>
              <a:t>Qui a changé le calendrier pour être plus précise?</a:t>
            </a:r>
            <a:endParaRPr lang="fr-FR" sz="4800" b="1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534" y="0"/>
            <a:ext cx="7953375" cy="6019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803757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42</TotalTime>
  <Words>54</Words>
  <Application>Microsoft Office PowerPoint</Application>
  <PresentationFormat>Widescreen</PresentationFormat>
  <Paragraphs>4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 Berndt</dc:creator>
  <cp:lastModifiedBy>Danielle Berndt</cp:lastModifiedBy>
  <cp:revision>3</cp:revision>
  <dcterms:created xsi:type="dcterms:W3CDTF">2016-02-29T12:19:50Z</dcterms:created>
  <dcterms:modified xsi:type="dcterms:W3CDTF">2016-02-29T13:01:59Z</dcterms:modified>
</cp:coreProperties>
</file>